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6" r:id="rId2"/>
  </p:sldMasterIdLst>
  <p:notesMasterIdLst>
    <p:notesMasterId r:id="rId23"/>
  </p:notesMasterIdLst>
  <p:sldIdLst>
    <p:sldId id="503" r:id="rId3"/>
    <p:sldId id="590" r:id="rId4"/>
    <p:sldId id="591" r:id="rId5"/>
    <p:sldId id="592" r:id="rId6"/>
    <p:sldId id="593" r:id="rId7"/>
    <p:sldId id="594" r:id="rId8"/>
    <p:sldId id="595" r:id="rId9"/>
    <p:sldId id="576" r:id="rId10"/>
    <p:sldId id="577" r:id="rId11"/>
    <p:sldId id="578" r:id="rId12"/>
    <p:sldId id="596" r:id="rId13"/>
    <p:sldId id="579" r:id="rId14"/>
    <p:sldId id="589" r:id="rId15"/>
    <p:sldId id="581" r:id="rId16"/>
    <p:sldId id="582" r:id="rId17"/>
    <p:sldId id="583" r:id="rId18"/>
    <p:sldId id="584" r:id="rId19"/>
    <p:sldId id="586" r:id="rId20"/>
    <p:sldId id="588" r:id="rId21"/>
    <p:sldId id="587" r:id="rId2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7" userDrawn="1">
          <p15:clr>
            <a:srgbClr val="A4A3A4"/>
          </p15:clr>
        </p15:guide>
        <p15:guide id="3" pos="5692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113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2667A4"/>
    <a:srgbClr val="FFFFFF"/>
    <a:srgbClr val="487DB1"/>
    <a:srgbClr val="9A0000"/>
    <a:srgbClr val="D9D9D9"/>
    <a:srgbClr val="0F5BAC"/>
    <a:srgbClr val="262626"/>
    <a:srgbClr val="A24E50"/>
    <a:srgbClr val="92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9" autoAdjust="0"/>
    <p:restoredTop sz="83624" autoAdjust="0"/>
  </p:normalViewPr>
  <p:slideViewPr>
    <p:cSldViewPr showGuides="1">
      <p:cViewPr varScale="1">
        <p:scale>
          <a:sx n="74" d="100"/>
          <a:sy n="74" d="100"/>
        </p:scale>
        <p:origin x="572" y="56"/>
      </p:cViewPr>
      <p:guideLst>
        <p:guide pos="5647"/>
        <p:guide pos="5692"/>
        <p:guide orient="horz" pos="3072"/>
        <p:guide pos="113"/>
        <p:guide pos="2880"/>
        <p:guide pos="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4FC02-86CE-4767-8D66-223F851F1FD7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E9F0-815A-4E28-8EE5-4071F141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8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58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95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04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420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78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4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4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15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5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44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9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7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0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2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59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6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1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4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24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3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69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67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79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742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3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68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31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45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0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20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42958"/>
      </p:ext>
    </p:extLst>
  </p:cSld>
  <p:clrMapOvr>
    <a:masterClrMapping/>
  </p:clrMapOvr>
  <p:transition spd="slow" advClick="0" advTm="2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69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31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2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9" r:id="rId5"/>
    <p:sldLayoutId id="2147483670" r:id="rId6"/>
    <p:sldLayoutId id="2147483671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9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4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12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51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2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36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01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87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21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10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14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79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14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2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24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78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8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79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172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0vfzo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24E50"/>
        </a:solidFill>
        <a:ln>
          <a:noFill/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d0vfzo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</Words>
  <Application>Microsoft Office PowerPoint</Application>
  <PresentationFormat>全屏显示(16:9)</PresentationFormat>
  <Paragraphs>20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Microsoft YaHei UI</vt:lpstr>
      <vt:lpstr>Arial</vt:lpstr>
      <vt:lpstr>Calibri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2020-04-15T14:38:09Z</dcterms:created>
  <dcterms:modified xsi:type="dcterms:W3CDTF">2020-04-15T14:39:01Z</dcterms:modified>
</cp:coreProperties>
</file>